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71" r:id="rId5"/>
    <p:sldId id="275" r:id="rId6"/>
    <p:sldId id="273" r:id="rId7"/>
    <p:sldId id="272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5F5"/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27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26-May-18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3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72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9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8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8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9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98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4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26-May-18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xf9ZyZaE9Q" TargetMode="External"/><Relationship Id="rId3" Type="http://schemas.openxmlformats.org/officeDocument/2006/relationships/hyperlink" Target="http://www.physics4kids.com/files/motion_laws.html" TargetMode="External"/><Relationship Id="rId7" Type="http://schemas.openxmlformats.org/officeDocument/2006/relationships/hyperlink" Target="https://www.youtube.com/watch?v=3jVHQ8bEC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YVMlmL0BPQ" TargetMode="External"/><Relationship Id="rId5" Type="http://schemas.openxmlformats.org/officeDocument/2006/relationships/hyperlink" Target="https://www.youtube.com/watch?time_continue=370&amp;v=KvPF0cQUW7s" TargetMode="External"/><Relationship Id="rId4" Type="http://schemas.openxmlformats.org/officeDocument/2006/relationships/hyperlink" Target="https://phet.colorado.edu/en/simulation/forces-and-motion-bas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cursului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29C1AF"/>
                </a:solidFill>
              </a:rPr>
              <a:t>Legile</a:t>
            </a:r>
            <a:r>
              <a:rPr lang="en-US" dirty="0">
                <a:solidFill>
                  <a:srgbClr val="29C1AF"/>
                </a:solidFill>
              </a:rPr>
              <a:t> de </a:t>
            </a:r>
            <a:r>
              <a:rPr lang="en-US" dirty="0" err="1">
                <a:solidFill>
                  <a:srgbClr val="29C1AF"/>
                </a:solidFill>
              </a:rPr>
              <a:t>miscare</a:t>
            </a:r>
            <a:r>
              <a:rPr lang="en-US" dirty="0">
                <a:solidFill>
                  <a:srgbClr val="29C1AF"/>
                </a:solidFill>
              </a:rPr>
              <a:t> ale </a:t>
            </a:r>
            <a:r>
              <a:rPr lang="en-US" dirty="0" err="1">
                <a:solidFill>
                  <a:srgbClr val="29C1AF"/>
                </a:solidFill>
              </a:rPr>
              <a:t>lui</a:t>
            </a:r>
            <a:r>
              <a:rPr lang="en-US" dirty="0">
                <a:solidFill>
                  <a:srgbClr val="29C1AF"/>
                </a:solidFill>
              </a:rPr>
              <a:t> Newton</a:t>
            </a:r>
          </a:p>
        </p:txBody>
      </p:sp>
      <p:pic>
        <p:nvPicPr>
          <p:cNvPr id="1026" name="Picture 2" descr="F:\Dropbox\__SHARED__\_AIGROUP_SHARED_FOLDER\_ΕΡΓΑ\World-of-Physics\TEMPLATES\logo_W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29330"/>
            <a:ext cx="1378442" cy="623882"/>
          </a:xfrm>
          <a:prstGeom prst="rect">
            <a:avLst/>
          </a:prstGeom>
          <a:noFill/>
        </p:spPr>
      </p:pic>
      <p:pic>
        <p:nvPicPr>
          <p:cNvPr id="1027" name="Picture 3" descr="C:\Users\covan\Desktop\erasmu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04968" cy="84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References: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2000" dirty="0">
                <a:hlinkClick r:id="rId3"/>
              </a:rPr>
              <a:t>https://www.slideshare.net/wilsone/newtons-laws-of-motion-1949387</a:t>
            </a: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://www.slideshare.net/pvnkmrksk/newtons-laws-of-motion-2587754</a:t>
            </a: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://www.grc.nasa.gov/www/k-12/airplane/newton.html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www.physics4kids.com/files/motion_laws.html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phet.colorado.edu/en/simulation/forces-and-motion-basics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www.youtube.com/watch?time_continue=370&amp;v=KvPF0cQUW7s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www.youtube.com/watch?v=NYVMlmL0BPQ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www.youtube.com/watch?v=3jVHQ8bECIs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www.youtube.com/watch?v=Ixf9ZyZaE9Q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6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40756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Isaac Newton (1642 – 1727) a </a:t>
            </a:r>
            <a:r>
              <a:rPr lang="en-US" sz="3000" dirty="0" err="1"/>
              <a:t>fost</a:t>
            </a:r>
            <a:r>
              <a:rPr lang="en-US" sz="3000" dirty="0"/>
              <a:t> un </a:t>
            </a:r>
            <a:r>
              <a:rPr lang="en-US" sz="3000" dirty="0" err="1"/>
              <a:t>matematician</a:t>
            </a:r>
            <a:r>
              <a:rPr lang="en-US" sz="3000" dirty="0"/>
              <a:t> </a:t>
            </a:r>
            <a:r>
              <a:rPr lang="en-US" sz="3000" dirty="0" err="1"/>
              <a:t>englez</a:t>
            </a:r>
            <a:r>
              <a:rPr lang="en-US" sz="3000" dirty="0"/>
              <a:t>, </a:t>
            </a:r>
            <a:r>
              <a:rPr lang="en-US" sz="3000" dirty="0" err="1"/>
              <a:t>astronom</a:t>
            </a:r>
            <a:r>
              <a:rPr lang="en-US" sz="3000" dirty="0"/>
              <a:t>, </a:t>
            </a:r>
            <a:r>
              <a:rPr lang="en-US" sz="3000" dirty="0" err="1"/>
              <a:t>teolog</a:t>
            </a:r>
            <a:r>
              <a:rPr lang="en-US" sz="3000" dirty="0"/>
              <a:t>, </a:t>
            </a:r>
            <a:r>
              <a:rPr lang="en-US" sz="3000" dirty="0" err="1"/>
              <a:t>autor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b="1" u="sng" dirty="0" err="1"/>
              <a:t>fizician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El </a:t>
            </a:r>
            <a:r>
              <a:rPr lang="en-US" sz="3000" dirty="0" err="1"/>
              <a:t>este</a:t>
            </a:r>
            <a:r>
              <a:rPr lang="en-US" sz="3000" dirty="0"/>
              <a:t> </a:t>
            </a:r>
            <a:r>
              <a:rPr lang="en-US" sz="3000" dirty="0" err="1"/>
              <a:t>cunoscut</a:t>
            </a:r>
            <a:r>
              <a:rPr lang="en-US" sz="3000" dirty="0"/>
              <a:t> ca </a:t>
            </a:r>
            <a:r>
              <a:rPr lang="en-US" sz="3000" dirty="0" err="1"/>
              <a:t>fiind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 err="1"/>
              <a:t>unul</a:t>
            </a:r>
            <a:r>
              <a:rPr lang="en-US" sz="3000" dirty="0"/>
              <a:t> </a:t>
            </a:r>
            <a:r>
              <a:rPr lang="en-US" sz="3000" dirty="0" err="1"/>
              <a:t>dintre</a:t>
            </a:r>
            <a:r>
              <a:rPr lang="en-US" sz="3000" dirty="0"/>
              <a:t> </a:t>
            </a:r>
            <a:r>
              <a:rPr lang="en-US" sz="3000" dirty="0" err="1"/>
              <a:t>cei</a:t>
            </a:r>
            <a:r>
              <a:rPr lang="en-US" sz="3000" dirty="0"/>
              <a:t> </a:t>
            </a:r>
            <a:r>
              <a:rPr lang="en-US" sz="3000" dirty="0" err="1"/>
              <a:t>mai</a:t>
            </a:r>
            <a:r>
              <a:rPr lang="en-US" sz="3000" dirty="0"/>
              <a:t> </a:t>
            </a:r>
            <a:r>
              <a:rPr lang="en-US" sz="3000" dirty="0" err="1" smtClean="0"/>
              <a:t>influenti</a:t>
            </a:r>
            <a:r>
              <a:rPr lang="en-US" sz="3000" dirty="0" smtClean="0"/>
              <a:t> </a:t>
            </a:r>
            <a:r>
              <a:rPr lang="en-US" sz="3000" dirty="0" err="1"/>
              <a:t>oameni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de </a:t>
            </a:r>
            <a:r>
              <a:rPr lang="en-US" sz="3000" dirty="0" err="1"/>
              <a:t>stiinta</a:t>
            </a:r>
            <a:r>
              <a:rPr lang="en-US" sz="3000" dirty="0"/>
              <a:t> ,</a:t>
            </a:r>
            <a:r>
              <a:rPr lang="en-US" sz="3000" dirty="0" err="1"/>
              <a:t>si</a:t>
            </a:r>
            <a:r>
              <a:rPr lang="en-US" sz="3000" dirty="0"/>
              <a:t> o </a:t>
            </a:r>
            <a:r>
              <a:rPr lang="en-US" sz="3000" dirty="0" err="1"/>
              <a:t>figura</a:t>
            </a:r>
            <a:r>
              <a:rPr lang="en-US" sz="3000" dirty="0"/>
              <a:t> </a:t>
            </a:r>
            <a:r>
              <a:rPr lang="en-US" sz="3000" dirty="0" err="1"/>
              <a:t>cheie</a:t>
            </a:r>
            <a:r>
              <a:rPr lang="en-US" sz="3000" dirty="0"/>
              <a:t> in </a:t>
            </a:r>
            <a:r>
              <a:rPr lang="en-US" sz="3000" dirty="0" err="1"/>
              <a:t>revolutia</a:t>
            </a:r>
            <a:endParaRPr lang="en-US" sz="3000" dirty="0"/>
          </a:p>
          <a:p>
            <a:pPr marL="0" indent="0">
              <a:buNone/>
            </a:pPr>
            <a:r>
              <a:rPr lang="en-US" sz="3000" dirty="0" err="1"/>
              <a:t>stiintei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US" sz="3000" dirty="0"/>
              <a:t>Newton a </a:t>
            </a:r>
            <a:r>
              <a:rPr lang="en-US" sz="3000" dirty="0" err="1"/>
              <a:t>formulat</a:t>
            </a:r>
            <a:r>
              <a:rPr lang="en-US" sz="3000" dirty="0"/>
              <a:t> </a:t>
            </a:r>
            <a:r>
              <a:rPr lang="en-US" sz="3000" b="1" u="sng" dirty="0" err="1"/>
              <a:t>legile</a:t>
            </a:r>
            <a:r>
              <a:rPr lang="en-US" sz="3000" b="1" u="sng" dirty="0"/>
              <a:t> </a:t>
            </a:r>
            <a:r>
              <a:rPr lang="en-US" sz="3000" b="1" u="sng" dirty="0" err="1"/>
              <a:t>miscarii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b="1" u="sng" dirty="0" err="1"/>
              <a:t>gravitatia</a:t>
            </a:r>
            <a:r>
              <a:rPr lang="en-US" sz="3000" b="1" u="sng" dirty="0"/>
              <a:t> </a:t>
            </a:r>
            <a:r>
              <a:rPr lang="en-US" sz="3000" b="1" u="sng" dirty="0" err="1"/>
              <a:t>universala</a:t>
            </a:r>
            <a:r>
              <a:rPr lang="en-US" sz="3000" dirty="0" err="1"/>
              <a:t>,care</a:t>
            </a:r>
            <a:r>
              <a:rPr lang="en-US" sz="3000" dirty="0"/>
              <a:t> au </a:t>
            </a:r>
            <a:r>
              <a:rPr lang="en-US" sz="3000" dirty="0" err="1"/>
              <a:t>dominat</a:t>
            </a:r>
            <a:r>
              <a:rPr lang="en-US" sz="3000" dirty="0"/>
              <a:t> </a:t>
            </a:r>
            <a:r>
              <a:rPr lang="en-US" sz="3000" dirty="0" err="1"/>
              <a:t>modul</a:t>
            </a:r>
            <a:r>
              <a:rPr lang="en-US" sz="3000" dirty="0"/>
              <a:t> in care </a:t>
            </a:r>
            <a:r>
              <a:rPr lang="en-US" sz="3000" dirty="0" err="1"/>
              <a:t>oamenii</a:t>
            </a:r>
            <a:r>
              <a:rPr lang="en-US" sz="3000" dirty="0"/>
              <a:t> de </a:t>
            </a:r>
            <a:r>
              <a:rPr lang="en-US" sz="3000" dirty="0" err="1"/>
              <a:t>stiinta</a:t>
            </a:r>
            <a:r>
              <a:rPr lang="en-US" sz="3000" dirty="0"/>
              <a:t> </a:t>
            </a:r>
            <a:r>
              <a:rPr lang="en-US" sz="3000" dirty="0" err="1"/>
              <a:t>percep</a:t>
            </a:r>
            <a:r>
              <a:rPr lang="en-US" sz="3000" dirty="0"/>
              <a:t> </a:t>
            </a:r>
            <a:r>
              <a:rPr lang="en-US" sz="3000" dirty="0" err="1"/>
              <a:t>universul</a:t>
            </a:r>
            <a:r>
              <a:rPr lang="en-US" sz="3000" dirty="0"/>
              <a:t> </a:t>
            </a:r>
            <a:r>
              <a:rPr lang="en-US" sz="3000" dirty="0" err="1"/>
              <a:t>fizic</a:t>
            </a:r>
            <a:r>
              <a:rPr lang="en-US" sz="3000" dirty="0"/>
              <a:t>. El a </a:t>
            </a:r>
            <a:r>
              <a:rPr lang="en-US" sz="3000" dirty="0" err="1"/>
              <a:t>creat</a:t>
            </a:r>
            <a:r>
              <a:rPr lang="en-US" sz="3000" dirty="0"/>
              <a:t> </a:t>
            </a:r>
            <a:r>
              <a:rPr lang="en-US" sz="3000" dirty="0" err="1"/>
              <a:t>cele</a:t>
            </a:r>
            <a:r>
              <a:rPr lang="en-US" sz="3000" dirty="0"/>
              <a:t> “</a:t>
            </a:r>
            <a:r>
              <a:rPr lang="en-US" sz="3000" dirty="0" err="1"/>
              <a:t>trei</a:t>
            </a:r>
            <a:r>
              <a:rPr lang="en-US" sz="3000" dirty="0"/>
              <a:t> </a:t>
            </a:r>
            <a:r>
              <a:rPr lang="en-US" sz="3000" dirty="0" err="1"/>
              <a:t>legi</a:t>
            </a:r>
            <a:r>
              <a:rPr lang="en-US" sz="3000" dirty="0"/>
              <a:t> ale </a:t>
            </a:r>
            <a:r>
              <a:rPr lang="en-US" sz="3000" dirty="0" err="1"/>
              <a:t>miscarii</a:t>
            </a:r>
            <a:r>
              <a:rPr lang="en-US" sz="3000" dirty="0"/>
              <a:t>” care </a:t>
            </a:r>
            <a:r>
              <a:rPr lang="en-US" sz="3000" dirty="0" err="1"/>
              <a:t>domina</a:t>
            </a:r>
            <a:r>
              <a:rPr lang="en-US" sz="3000" dirty="0"/>
              <a:t> </a:t>
            </a:r>
            <a:r>
              <a:rPr lang="en-US" sz="3000" dirty="0" err="1"/>
              <a:t>miscarea</a:t>
            </a:r>
            <a:r>
              <a:rPr lang="en-US" sz="3000" dirty="0"/>
              <a:t> </a:t>
            </a:r>
            <a:r>
              <a:rPr lang="en-US" sz="3000" dirty="0" err="1"/>
              <a:t>tuturor</a:t>
            </a:r>
            <a:r>
              <a:rPr lang="en-US" sz="3000" dirty="0"/>
              <a:t> </a:t>
            </a:r>
            <a:r>
              <a:rPr lang="en-US" sz="3000" dirty="0" err="1"/>
              <a:t>obiectelor</a:t>
            </a:r>
            <a:r>
              <a:rPr lang="en-US" sz="3000" dirty="0"/>
              <a:t> la </a:t>
            </a:r>
            <a:r>
              <a:rPr lang="en-US" sz="3000" dirty="0" err="1"/>
              <a:t>orice</a:t>
            </a:r>
            <a:r>
              <a:rPr lang="en-US" sz="3000" dirty="0"/>
              <a:t> moment de </a:t>
            </a:r>
            <a:r>
              <a:rPr lang="en-US" sz="3000" dirty="0" err="1"/>
              <a:t>timp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in </a:t>
            </a:r>
            <a:r>
              <a:rPr lang="en-US" sz="3000" dirty="0" err="1"/>
              <a:t>orice</a:t>
            </a:r>
            <a:r>
              <a:rPr lang="en-US" sz="3000" dirty="0"/>
              <a:t> </a:t>
            </a:r>
            <a:r>
              <a:rPr lang="en-US" sz="3000" dirty="0" err="1"/>
              <a:t>circumstanta</a:t>
            </a:r>
            <a:r>
              <a:rPr lang="en-US" sz="30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484784"/>
            <a:ext cx="1781802" cy="2454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Prima </a:t>
            </a:r>
            <a:r>
              <a:rPr lang="en-US" sz="3000" b="1" u="sng" dirty="0" err="1"/>
              <a:t>lege</a:t>
            </a:r>
            <a:r>
              <a:rPr lang="en-US" sz="3000" b="1" u="sng" dirty="0"/>
              <a:t> a </a:t>
            </a:r>
            <a:r>
              <a:rPr lang="en-US" sz="3000" b="1" u="sng" dirty="0" err="1"/>
              <a:t>lui</a:t>
            </a:r>
            <a:r>
              <a:rPr lang="en-US" sz="3000" b="1" u="sng" dirty="0"/>
              <a:t> Newton: </a:t>
            </a:r>
            <a:r>
              <a:rPr lang="en-US" sz="3000" dirty="0"/>
              <a:t>Un </a:t>
            </a:r>
            <a:r>
              <a:rPr lang="en-US" sz="3000" dirty="0" err="1"/>
              <a:t>obiect</a:t>
            </a:r>
            <a:r>
              <a:rPr lang="en-US" sz="3000" dirty="0"/>
              <a:t> </a:t>
            </a:r>
            <a:r>
              <a:rPr lang="en-US" sz="3000" dirty="0" err="1"/>
              <a:t>aflat</a:t>
            </a:r>
            <a:r>
              <a:rPr lang="en-US" sz="3000" dirty="0"/>
              <a:t> in </a:t>
            </a:r>
            <a:r>
              <a:rPr lang="en-US" sz="3000" dirty="0" err="1"/>
              <a:t>repaus</a:t>
            </a:r>
            <a:r>
              <a:rPr lang="en-US" sz="3000" dirty="0"/>
              <a:t> </a:t>
            </a:r>
            <a:r>
              <a:rPr lang="en-US" sz="3000" dirty="0" err="1"/>
              <a:t>va</a:t>
            </a:r>
            <a:r>
              <a:rPr lang="en-US" sz="3000" dirty="0"/>
              <a:t> </a:t>
            </a:r>
            <a:r>
              <a:rPr lang="en-US" sz="3000" dirty="0" err="1"/>
              <a:t>sta</a:t>
            </a:r>
            <a:r>
              <a:rPr lang="en-US" sz="3000" dirty="0"/>
              <a:t> in </a:t>
            </a:r>
            <a:r>
              <a:rPr lang="en-US" sz="3000" dirty="0" err="1"/>
              <a:t>repaus</a:t>
            </a:r>
            <a:r>
              <a:rPr lang="en-US" sz="3000" dirty="0"/>
              <a:t>, </a:t>
            </a:r>
            <a:r>
              <a:rPr lang="en-US" sz="3000" dirty="0" err="1"/>
              <a:t>iar</a:t>
            </a:r>
            <a:r>
              <a:rPr lang="en-US" sz="3000" dirty="0"/>
              <a:t> un </a:t>
            </a:r>
            <a:r>
              <a:rPr lang="en-US" sz="3000" dirty="0" err="1"/>
              <a:t>obiect</a:t>
            </a:r>
            <a:r>
              <a:rPr lang="en-US" sz="3000" dirty="0"/>
              <a:t> </a:t>
            </a:r>
            <a:r>
              <a:rPr lang="en-US" sz="3000" dirty="0" err="1"/>
              <a:t>aflat</a:t>
            </a:r>
            <a:r>
              <a:rPr lang="en-US" sz="3000" dirty="0"/>
              <a:t> in </a:t>
            </a:r>
            <a:r>
              <a:rPr lang="en-US" sz="3000" dirty="0" err="1"/>
              <a:t>miscare</a:t>
            </a:r>
            <a:r>
              <a:rPr lang="en-US" sz="3000" dirty="0"/>
              <a:t> </a:t>
            </a:r>
            <a:r>
              <a:rPr lang="en-US" sz="3000" dirty="0" err="1"/>
              <a:t>va</a:t>
            </a:r>
            <a:r>
              <a:rPr lang="en-US" sz="3000" dirty="0"/>
              <a:t> </a:t>
            </a:r>
            <a:r>
              <a:rPr lang="en-US" sz="3000" dirty="0" err="1"/>
              <a:t>sta</a:t>
            </a:r>
            <a:r>
              <a:rPr lang="en-US" sz="3000" dirty="0"/>
              <a:t> in </a:t>
            </a:r>
            <a:r>
              <a:rPr lang="en-US" sz="3000" dirty="0" err="1"/>
              <a:t>miscare</a:t>
            </a:r>
            <a:r>
              <a:rPr lang="en-US" sz="3000" dirty="0"/>
              <a:t> cu o </a:t>
            </a:r>
            <a:r>
              <a:rPr lang="en-US" sz="3000" dirty="0" err="1"/>
              <a:t>viteza</a:t>
            </a:r>
            <a:r>
              <a:rPr lang="en-US" sz="3000" dirty="0"/>
              <a:t> </a:t>
            </a:r>
            <a:r>
              <a:rPr lang="en-US" sz="3000" dirty="0" err="1"/>
              <a:t>constanta</a:t>
            </a:r>
            <a:r>
              <a:rPr lang="en-US" sz="3000" dirty="0"/>
              <a:t>, </a:t>
            </a:r>
            <a:r>
              <a:rPr lang="en-US" sz="3000" dirty="0" err="1"/>
              <a:t>starea</a:t>
            </a:r>
            <a:r>
              <a:rPr lang="en-US" sz="3000" dirty="0"/>
              <a:t> </a:t>
            </a:r>
            <a:r>
              <a:rPr lang="en-US" sz="3000" dirty="0" err="1"/>
              <a:t>schimbandu</a:t>
            </a:r>
            <a:r>
              <a:rPr lang="en-US" sz="3000" dirty="0"/>
              <a:t>-se </a:t>
            </a:r>
            <a:r>
              <a:rPr lang="en-US" sz="3000" dirty="0" err="1"/>
              <a:t>doar</a:t>
            </a:r>
            <a:r>
              <a:rPr lang="en-US" sz="3000" dirty="0"/>
              <a:t> </a:t>
            </a:r>
            <a:r>
              <a:rPr lang="en-US" sz="3000" dirty="0" err="1"/>
              <a:t>daca</a:t>
            </a:r>
            <a:r>
              <a:rPr lang="en-US" sz="3000" dirty="0"/>
              <a:t> se </a:t>
            </a:r>
            <a:r>
              <a:rPr lang="en-US" sz="3000" dirty="0" err="1"/>
              <a:t>actioneaza</a:t>
            </a:r>
            <a:r>
              <a:rPr lang="en-US" sz="3000" dirty="0"/>
              <a:t> </a:t>
            </a:r>
            <a:r>
              <a:rPr lang="en-US" sz="3000" dirty="0" err="1"/>
              <a:t>asupra</a:t>
            </a:r>
            <a:r>
              <a:rPr lang="en-US" sz="3000" dirty="0"/>
              <a:t> </a:t>
            </a:r>
            <a:r>
              <a:rPr lang="en-US" sz="3000" dirty="0" err="1"/>
              <a:t>obiectului</a:t>
            </a:r>
            <a:r>
              <a:rPr lang="en-US" sz="3000" dirty="0"/>
              <a:t> cu o </a:t>
            </a:r>
            <a:r>
              <a:rPr lang="en-US" sz="3000" dirty="0" err="1"/>
              <a:t>forta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u="sng" dirty="0" err="1"/>
              <a:t>Legea</a:t>
            </a:r>
            <a:r>
              <a:rPr lang="en-US" sz="3000" b="1" u="sng" dirty="0"/>
              <a:t> a </a:t>
            </a:r>
            <a:r>
              <a:rPr lang="en-US" sz="3000" b="1" u="sng" dirty="0" err="1"/>
              <a:t>doua</a:t>
            </a:r>
            <a:r>
              <a:rPr lang="en-US" sz="3000" b="1" u="sng" dirty="0"/>
              <a:t> a </a:t>
            </a:r>
            <a:r>
              <a:rPr lang="en-US" sz="3000" b="1" u="sng" dirty="0" err="1"/>
              <a:t>lui</a:t>
            </a:r>
            <a:r>
              <a:rPr lang="en-US" sz="3000" b="1" u="sng" dirty="0"/>
              <a:t> Newton: </a:t>
            </a:r>
            <a:r>
              <a:rPr lang="en-US" sz="3000" dirty="0" err="1"/>
              <a:t>Forta</a:t>
            </a:r>
            <a:r>
              <a:rPr lang="en-US" sz="3000" dirty="0"/>
              <a:t> </a:t>
            </a:r>
            <a:r>
              <a:rPr lang="en-US" sz="3000" dirty="0" err="1"/>
              <a:t>este</a:t>
            </a:r>
            <a:r>
              <a:rPr lang="en-US" sz="3000" dirty="0"/>
              <a:t> </a:t>
            </a:r>
            <a:r>
              <a:rPr lang="en-US" sz="3000" dirty="0" err="1"/>
              <a:t>egala</a:t>
            </a:r>
            <a:r>
              <a:rPr lang="en-US" sz="3000" dirty="0"/>
              <a:t> cu masa </a:t>
            </a:r>
            <a:r>
              <a:rPr lang="en-US" sz="3000" dirty="0" err="1"/>
              <a:t>inmultita</a:t>
            </a:r>
            <a:r>
              <a:rPr lang="en-US" sz="3000" dirty="0"/>
              <a:t> cu </a:t>
            </a:r>
            <a:r>
              <a:rPr lang="en-US" sz="3000" dirty="0" err="1"/>
              <a:t>acceleratia</a:t>
            </a:r>
            <a:r>
              <a:rPr lang="en-US" sz="3000" dirty="0"/>
              <a:t>.</a:t>
            </a:r>
          </a:p>
          <a:p>
            <a:r>
              <a:rPr lang="en-US" sz="3000" b="1" u="sng" dirty="0" err="1"/>
              <a:t>Legea</a:t>
            </a:r>
            <a:r>
              <a:rPr lang="en-US" sz="3000" b="1" u="sng" dirty="0"/>
              <a:t> a </a:t>
            </a:r>
            <a:r>
              <a:rPr lang="en-US" sz="3000" b="1" u="sng" dirty="0" err="1"/>
              <a:t>treia</a:t>
            </a:r>
            <a:r>
              <a:rPr lang="en-US" sz="3000" b="1" u="sng" dirty="0"/>
              <a:t> a </a:t>
            </a:r>
            <a:r>
              <a:rPr lang="en-US" sz="3000" b="1" u="sng" dirty="0" err="1"/>
              <a:t>lui</a:t>
            </a:r>
            <a:r>
              <a:rPr lang="en-US" sz="3000" b="1" u="sng" dirty="0"/>
              <a:t> Newton: </a:t>
            </a:r>
            <a:r>
              <a:rPr lang="en-US" sz="3000" dirty="0"/>
              <a:t> </a:t>
            </a:r>
            <a:r>
              <a:rPr lang="en-US" sz="3000" dirty="0" err="1"/>
              <a:t>Pentru</a:t>
            </a:r>
            <a:r>
              <a:rPr lang="en-US" sz="3000" dirty="0"/>
              <a:t> </a:t>
            </a:r>
            <a:r>
              <a:rPr lang="en-US" sz="3000" dirty="0" err="1"/>
              <a:t>fiecare</a:t>
            </a:r>
            <a:r>
              <a:rPr lang="en-US" sz="3000" dirty="0"/>
              <a:t> </a:t>
            </a:r>
            <a:r>
              <a:rPr lang="en-US" sz="3000" dirty="0" err="1"/>
              <a:t>actiune</a:t>
            </a:r>
            <a:r>
              <a:rPr lang="en-US" sz="3000" dirty="0"/>
              <a:t> </a:t>
            </a:r>
            <a:r>
              <a:rPr lang="en-US" sz="3000" dirty="0" err="1"/>
              <a:t>exista</a:t>
            </a:r>
            <a:r>
              <a:rPr lang="en-US" sz="3000" dirty="0"/>
              <a:t> o </a:t>
            </a:r>
            <a:r>
              <a:rPr lang="en-US" sz="3000" dirty="0" err="1"/>
              <a:t>reactiune</a:t>
            </a:r>
            <a:r>
              <a:rPr lang="en-US" sz="3000" dirty="0"/>
              <a:t> </a:t>
            </a:r>
            <a:r>
              <a:rPr lang="en-US" sz="3000" dirty="0" err="1"/>
              <a:t>egala</a:t>
            </a:r>
            <a:r>
              <a:rPr lang="en-US" sz="3000" dirty="0"/>
              <a:t> </a:t>
            </a:r>
            <a:r>
              <a:rPr lang="en-US" sz="3000" dirty="0" err="1"/>
              <a:t>dar</a:t>
            </a:r>
            <a:r>
              <a:rPr lang="en-US" sz="3000" dirty="0"/>
              <a:t> </a:t>
            </a:r>
            <a:r>
              <a:rPr lang="en-US" sz="3000" dirty="0" err="1"/>
              <a:t>opusa</a:t>
            </a:r>
            <a:r>
              <a:rPr lang="en-US" sz="3000" dirty="0"/>
              <a:t>.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91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363272" cy="624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A </a:t>
            </a:r>
            <a:r>
              <a:rPr lang="en-US" sz="3000" b="1" dirty="0" err="1" smtClean="0"/>
              <a:t>treia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lege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miscarii</a:t>
            </a:r>
            <a:r>
              <a:rPr lang="en-US" sz="3000" b="1" dirty="0" smtClean="0"/>
              <a:t>:</a:t>
            </a:r>
          </a:p>
          <a:p>
            <a:pPr marL="0" indent="0" algn="ctr">
              <a:buNone/>
            </a:pPr>
            <a:endParaRPr lang="en-US" sz="3000" dirty="0"/>
          </a:p>
          <a:p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Pentru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fiecare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actiune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exista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reactiune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egala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dar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</a:rPr>
              <a:t>opusa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GB" sz="3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err="1" smtClean="0"/>
              <a:t>Cand</a:t>
            </a:r>
            <a:r>
              <a:rPr lang="en-US" sz="3000" dirty="0" smtClean="0"/>
              <a:t> un </a:t>
            </a:r>
            <a:r>
              <a:rPr lang="en-US" sz="3000" dirty="0" err="1" smtClean="0"/>
              <a:t>obiect</a:t>
            </a:r>
            <a:r>
              <a:rPr lang="en-US" sz="3000" dirty="0" smtClean="0"/>
              <a:t> </a:t>
            </a:r>
            <a:r>
              <a:rPr lang="en-US" sz="3000" dirty="0" err="1" smtClean="0"/>
              <a:t>exercita</a:t>
            </a:r>
            <a:r>
              <a:rPr lang="en-US" sz="3000" dirty="0" smtClean="0"/>
              <a:t> o </a:t>
            </a:r>
            <a:r>
              <a:rPr lang="en-US" sz="3000" dirty="0" err="1" smtClean="0"/>
              <a:t>forta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altui</a:t>
            </a:r>
            <a:r>
              <a:rPr lang="en-US" sz="3000" dirty="0" smtClean="0"/>
              <a:t> </a:t>
            </a:r>
            <a:r>
              <a:rPr lang="en-US" sz="3000" dirty="0" err="1" smtClean="0"/>
              <a:t>obiect</a:t>
            </a:r>
            <a:r>
              <a:rPr lang="en-US" sz="3000" dirty="0" smtClean="0"/>
              <a:t>, al </a:t>
            </a:r>
            <a:r>
              <a:rPr lang="en-US" sz="3000" dirty="0" err="1" smtClean="0"/>
              <a:t>doilea</a:t>
            </a:r>
            <a:r>
              <a:rPr lang="en-US" sz="3000" dirty="0" smtClean="0"/>
              <a:t> </a:t>
            </a:r>
            <a:r>
              <a:rPr lang="en-US" sz="3000" dirty="0" err="1" smtClean="0"/>
              <a:t>obiect</a:t>
            </a:r>
            <a:r>
              <a:rPr lang="en-US" sz="3000" dirty="0" smtClean="0"/>
              <a:t> </a:t>
            </a:r>
            <a:r>
              <a:rPr lang="en-US" sz="3000" dirty="0" err="1" smtClean="0"/>
              <a:t>va</a:t>
            </a:r>
            <a:r>
              <a:rPr lang="en-US" sz="3000" dirty="0" smtClean="0"/>
              <a:t> </a:t>
            </a:r>
            <a:r>
              <a:rPr lang="en-US" sz="3000" dirty="0" err="1" smtClean="0"/>
              <a:t>exercita</a:t>
            </a:r>
            <a:r>
              <a:rPr lang="en-US" sz="3000" dirty="0" smtClean="0"/>
              <a:t> la </a:t>
            </a:r>
            <a:r>
              <a:rPr lang="en-US" sz="3000" dirty="0" err="1" smtClean="0"/>
              <a:t>randul</a:t>
            </a:r>
            <a:r>
              <a:rPr lang="en-US" sz="3000" dirty="0" smtClean="0"/>
              <a:t> </a:t>
            </a:r>
            <a:r>
              <a:rPr lang="en-US" sz="3000" dirty="0" err="1" smtClean="0"/>
              <a:t>lui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primului</a:t>
            </a:r>
            <a:r>
              <a:rPr lang="en-US" sz="3000" dirty="0" smtClean="0"/>
              <a:t> o </a:t>
            </a:r>
            <a:r>
              <a:rPr lang="en-US" sz="3000" dirty="0" err="1" smtClean="0"/>
              <a:t>forta</a:t>
            </a:r>
            <a:r>
              <a:rPr lang="en-US" sz="3000" dirty="0" smtClean="0"/>
              <a:t> </a:t>
            </a:r>
            <a:r>
              <a:rPr lang="en-US" sz="3000" dirty="0" err="1" smtClean="0"/>
              <a:t>egala</a:t>
            </a:r>
            <a:r>
              <a:rPr lang="en-US" sz="3000" dirty="0" smtClean="0"/>
              <a:t> </a:t>
            </a:r>
            <a:r>
              <a:rPr lang="en-US" sz="3000" dirty="0" err="1" smtClean="0"/>
              <a:t>dar</a:t>
            </a:r>
            <a:r>
              <a:rPr lang="en-US" sz="3000" dirty="0" smtClean="0"/>
              <a:t> de </a:t>
            </a:r>
            <a:r>
              <a:rPr lang="en-US" sz="3000" dirty="0" err="1" smtClean="0"/>
              <a:t>sens</a:t>
            </a:r>
            <a:r>
              <a:rPr lang="en-US" sz="3000" dirty="0" smtClean="0"/>
              <a:t> opus.</a:t>
            </a:r>
            <a:endParaRPr lang="en-GB" sz="3000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32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363272" cy="624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A </a:t>
            </a:r>
            <a:r>
              <a:rPr lang="en-US" sz="3000" b="1" dirty="0" err="1" smtClean="0"/>
              <a:t>treia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lege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miscarii</a:t>
            </a:r>
            <a:r>
              <a:rPr lang="en-US" sz="3000" b="1" dirty="0" smtClean="0"/>
              <a:t>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err="1" smtClean="0"/>
              <a:t>Fortele</a:t>
            </a:r>
            <a:r>
              <a:rPr lang="en-US" sz="3000" dirty="0" smtClean="0"/>
              <a:t> </a:t>
            </a:r>
            <a:r>
              <a:rPr lang="en-US" sz="3000" dirty="0" err="1" smtClean="0"/>
              <a:t>mereu</a:t>
            </a:r>
            <a:r>
              <a:rPr lang="en-US" sz="3000" dirty="0" smtClean="0"/>
              <a:t> vin in </a:t>
            </a:r>
            <a:r>
              <a:rPr lang="en-US" sz="3000" dirty="0" err="1" smtClean="0"/>
              <a:t>perechi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err="1" smtClean="0"/>
              <a:t>Actiune</a:t>
            </a:r>
            <a:r>
              <a:rPr lang="en-US" sz="3000" dirty="0" smtClean="0"/>
              <a:t> –</a:t>
            </a:r>
            <a:r>
              <a:rPr lang="en-US" sz="3000" dirty="0" err="1" smtClean="0"/>
              <a:t>fortele</a:t>
            </a:r>
            <a:r>
              <a:rPr lang="en-US" sz="3000" dirty="0" smtClean="0"/>
              <a:t> </a:t>
            </a:r>
            <a:r>
              <a:rPr lang="en-US" sz="3000" dirty="0" err="1" smtClean="0"/>
              <a:t>reactante</a:t>
            </a:r>
            <a:r>
              <a:rPr lang="en-US" sz="3000" dirty="0" smtClean="0"/>
              <a:t> </a:t>
            </a:r>
            <a:r>
              <a:rPr lang="en-US" sz="3000" dirty="0" err="1" smtClean="0"/>
              <a:t>actioneaza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obiectelor</a:t>
            </a:r>
            <a:r>
              <a:rPr lang="en-US" sz="3000" dirty="0" smtClean="0"/>
              <a:t> </a:t>
            </a:r>
            <a:r>
              <a:rPr lang="en-US" sz="3000" dirty="0" err="1" smtClean="0"/>
              <a:t>opuse</a:t>
            </a:r>
            <a:r>
              <a:rPr lang="en-US" sz="3000" dirty="0" smtClean="0"/>
              <a:t>–&gt; Nu </a:t>
            </a:r>
            <a:r>
              <a:rPr lang="en-US" sz="3000" dirty="0" err="1" smtClean="0"/>
              <a:t>sunt</a:t>
            </a:r>
            <a:r>
              <a:rPr lang="en-US" sz="3000" dirty="0" smtClean="0"/>
              <a:t> </a:t>
            </a:r>
            <a:r>
              <a:rPr lang="en-US" sz="3000" dirty="0" err="1" smtClean="0"/>
              <a:t>balansate</a:t>
            </a:r>
            <a:r>
              <a:rPr lang="en-US" sz="3000" dirty="0" smtClean="0"/>
              <a:t>!</a:t>
            </a:r>
          </a:p>
          <a:p>
            <a:endParaRPr lang="en-US" sz="3000" dirty="0"/>
          </a:p>
          <a:p>
            <a:r>
              <a:rPr lang="en-US" sz="3000" dirty="0" err="1" smtClean="0"/>
              <a:t>Folosim</a:t>
            </a:r>
            <a:r>
              <a:rPr lang="en-US" sz="3000" dirty="0" smtClean="0"/>
              <a:t> forte de </a:t>
            </a:r>
            <a:r>
              <a:rPr lang="en-US" sz="3000" dirty="0" err="1" smtClean="0"/>
              <a:t>actiune</a:t>
            </a:r>
            <a:r>
              <a:rPr lang="en-US" sz="3000" dirty="0" smtClean="0"/>
              <a:t> – </a:t>
            </a:r>
            <a:r>
              <a:rPr lang="en-US" sz="3000" dirty="0" err="1" smtClean="0"/>
              <a:t>reactiune</a:t>
            </a:r>
            <a:r>
              <a:rPr lang="en-US" sz="3000" dirty="0" smtClean="0"/>
              <a:t> </a:t>
            </a:r>
            <a:r>
              <a:rPr lang="en-US" sz="3000" dirty="0" err="1" smtClean="0"/>
              <a:t>pentru</a:t>
            </a:r>
            <a:r>
              <a:rPr lang="en-US" sz="3000" dirty="0" smtClean="0"/>
              <a:t> </a:t>
            </a:r>
            <a:r>
              <a:rPr lang="en-US" sz="3000" dirty="0" smtClean="0"/>
              <a:t>a </a:t>
            </a:r>
            <a:r>
              <a:rPr lang="en-US" sz="3000" dirty="0" err="1" smtClean="0"/>
              <a:t>schimba</a:t>
            </a:r>
            <a:r>
              <a:rPr lang="en-US" sz="3000" dirty="0" smtClean="0"/>
              <a:t> </a:t>
            </a:r>
            <a:r>
              <a:rPr lang="en-US" sz="3000" dirty="0" err="1" smtClean="0"/>
              <a:t>miscarea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7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A </a:t>
            </a:r>
            <a:r>
              <a:rPr lang="en-US" sz="3000" b="1" dirty="0" err="1" smtClean="0"/>
              <a:t>treia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lege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miscarii</a:t>
            </a:r>
            <a:r>
              <a:rPr lang="en-US" sz="3000" b="1" dirty="0" smtClean="0"/>
              <a:t>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err="1" smtClean="0"/>
              <a:t>Exemplu</a:t>
            </a:r>
            <a:r>
              <a:rPr lang="en-US" sz="3000" dirty="0" smtClean="0"/>
              <a:t>: </a:t>
            </a:r>
            <a:r>
              <a:rPr lang="en-US" sz="3000" dirty="0" err="1" smtClean="0"/>
              <a:t>atunci</a:t>
            </a:r>
            <a:r>
              <a:rPr lang="en-US" sz="3000" dirty="0" smtClean="0"/>
              <a:t> </a:t>
            </a:r>
            <a:r>
              <a:rPr lang="en-US" sz="3000" dirty="0" err="1" smtClean="0"/>
              <a:t>cand</a:t>
            </a:r>
            <a:r>
              <a:rPr lang="en-US" sz="3000" dirty="0" smtClean="0"/>
              <a:t> </a:t>
            </a:r>
            <a:r>
              <a:rPr lang="en-US" sz="3000" dirty="0" err="1" smtClean="0"/>
              <a:t>obiectul</a:t>
            </a:r>
            <a:r>
              <a:rPr lang="en-US" sz="3000" dirty="0" smtClean="0"/>
              <a:t> A </a:t>
            </a:r>
            <a:r>
              <a:rPr lang="en-US" sz="3000" dirty="0" err="1" smtClean="0"/>
              <a:t>interactioneaza</a:t>
            </a:r>
            <a:r>
              <a:rPr lang="en-US" sz="3000" dirty="0" smtClean="0"/>
              <a:t> cu </a:t>
            </a:r>
            <a:r>
              <a:rPr lang="en-US" sz="3000" dirty="0" err="1" smtClean="0"/>
              <a:t>obiectul</a:t>
            </a:r>
            <a:r>
              <a:rPr lang="en-US" sz="3000" dirty="0" smtClean="0"/>
              <a:t> B, </a:t>
            </a:r>
            <a:r>
              <a:rPr lang="en-US" sz="3000" dirty="0" err="1" smtClean="0"/>
              <a:t>acestea</a:t>
            </a:r>
            <a:r>
              <a:rPr lang="en-US" sz="3000" dirty="0" smtClean="0"/>
              <a:t> </a:t>
            </a:r>
            <a:r>
              <a:rPr lang="en-US" sz="3000" dirty="0" err="1" smtClean="0"/>
              <a:t>exercita</a:t>
            </a:r>
            <a:r>
              <a:rPr lang="en-US" sz="3000" dirty="0" smtClean="0"/>
              <a:t> forte </a:t>
            </a:r>
            <a:r>
              <a:rPr lang="en-US" sz="3000" dirty="0" err="1" smtClean="0"/>
              <a:t>unul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altuia</a:t>
            </a:r>
            <a:r>
              <a:rPr lang="en-US" sz="3000" dirty="0" smtClean="0"/>
              <a:t>.                                                                                                                                                   </a:t>
            </a:r>
            <a:r>
              <a:rPr lang="en-US" sz="3000" dirty="0" err="1" smtClean="0"/>
              <a:t>Cand</a:t>
            </a:r>
            <a:r>
              <a:rPr lang="en-US" sz="3000" dirty="0" smtClean="0"/>
              <a:t> </a:t>
            </a:r>
            <a:r>
              <a:rPr lang="en-US" sz="3000" dirty="0" err="1" smtClean="0"/>
              <a:t>stam</a:t>
            </a:r>
            <a:r>
              <a:rPr lang="en-US" sz="3000" dirty="0" smtClean="0"/>
              <a:t> </a:t>
            </a:r>
            <a:r>
              <a:rPr lang="en-US" sz="3000" dirty="0" err="1" smtClean="0"/>
              <a:t>pe</a:t>
            </a:r>
            <a:r>
              <a:rPr lang="en-US" sz="3000" dirty="0" smtClean="0"/>
              <a:t> </a:t>
            </a:r>
            <a:r>
              <a:rPr lang="en-US" sz="3000" dirty="0" err="1" smtClean="0"/>
              <a:t>scaun</a:t>
            </a:r>
            <a:r>
              <a:rPr lang="en-US" sz="3000" dirty="0" smtClean="0"/>
              <a:t>, </a:t>
            </a:r>
            <a:r>
              <a:rPr lang="en-US" sz="3000" dirty="0" err="1" smtClean="0"/>
              <a:t>corpul</a:t>
            </a:r>
            <a:r>
              <a:rPr lang="en-US" sz="3000" dirty="0" smtClean="0"/>
              <a:t> </a:t>
            </a:r>
            <a:r>
              <a:rPr lang="en-US" sz="3000" dirty="0" err="1" smtClean="0"/>
              <a:t>nostru</a:t>
            </a:r>
            <a:r>
              <a:rPr lang="en-US" sz="3000" dirty="0" smtClean="0"/>
              <a:t>( A) </a:t>
            </a:r>
            <a:r>
              <a:rPr lang="en-US" sz="3000" dirty="0" err="1" smtClean="0"/>
              <a:t>exercita</a:t>
            </a:r>
            <a:r>
              <a:rPr lang="en-US" sz="3000" dirty="0" smtClean="0"/>
              <a:t> o </a:t>
            </a:r>
            <a:r>
              <a:rPr lang="en-US" sz="3000" dirty="0" err="1" smtClean="0"/>
              <a:t>forta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scaunului</a:t>
            </a:r>
            <a:r>
              <a:rPr lang="en-US" sz="3000" dirty="0" smtClean="0"/>
              <a:t> (B) </a:t>
            </a:r>
            <a:r>
              <a:rPr lang="en-US" sz="3000" dirty="0" err="1" smtClean="0"/>
              <a:t>iar</a:t>
            </a:r>
            <a:r>
              <a:rPr lang="en-US" sz="3000" dirty="0" smtClean="0"/>
              <a:t> </a:t>
            </a:r>
            <a:r>
              <a:rPr lang="en-US" sz="3000" dirty="0" err="1" smtClean="0"/>
              <a:t>scaunul</a:t>
            </a:r>
            <a:r>
              <a:rPr lang="en-US" sz="3000" dirty="0" smtClean="0"/>
              <a:t>( B) </a:t>
            </a:r>
            <a:r>
              <a:rPr lang="en-US" sz="3000" dirty="0" err="1" smtClean="0"/>
              <a:t>exercita</a:t>
            </a:r>
            <a:r>
              <a:rPr lang="en-US" sz="3000" dirty="0" smtClean="0"/>
              <a:t> o </a:t>
            </a:r>
            <a:r>
              <a:rPr lang="en-US" sz="3000" dirty="0" err="1" smtClean="0"/>
              <a:t>forta</a:t>
            </a:r>
            <a:r>
              <a:rPr lang="en-US" sz="3000" dirty="0" smtClean="0"/>
              <a:t> </a:t>
            </a:r>
            <a:r>
              <a:rPr lang="en-US" sz="3000" dirty="0" err="1" smtClean="0"/>
              <a:t>asupra</a:t>
            </a:r>
            <a:r>
              <a:rPr lang="en-US" sz="3000" dirty="0" smtClean="0"/>
              <a:t> </a:t>
            </a:r>
            <a:r>
              <a:rPr lang="en-US" sz="3000" dirty="0" err="1" smtClean="0"/>
              <a:t>corpului</a:t>
            </a:r>
            <a:r>
              <a:rPr lang="en-US" sz="3000" dirty="0" smtClean="0"/>
              <a:t>. </a:t>
            </a:r>
          </a:p>
          <a:p>
            <a:pPr marL="0" indent="0">
              <a:buNone/>
            </a:pPr>
            <a:r>
              <a:rPr lang="en-US" sz="3000" dirty="0" err="1" smtClean="0"/>
              <a:t>Aceste</a:t>
            </a:r>
            <a:r>
              <a:rPr lang="en-US" sz="3000" dirty="0" smtClean="0"/>
              <a:t> forte </a:t>
            </a:r>
            <a:r>
              <a:rPr lang="en-US" sz="3000" dirty="0" err="1" smtClean="0"/>
              <a:t>sunt</a:t>
            </a:r>
            <a:r>
              <a:rPr lang="en-US" sz="3000" dirty="0" smtClean="0"/>
              <a:t> </a:t>
            </a:r>
            <a:r>
              <a:rPr lang="en-US" sz="3000" dirty="0" err="1" smtClean="0"/>
              <a:t>actiune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 err="1" smtClean="0"/>
              <a:t>respectiv</a:t>
            </a:r>
            <a:r>
              <a:rPr lang="en-US" sz="3000" dirty="0" smtClean="0"/>
              <a:t> </a:t>
            </a:r>
            <a:r>
              <a:rPr lang="en-US" sz="3000" dirty="0" err="1" smtClean="0"/>
              <a:t>reactiune</a:t>
            </a:r>
            <a:r>
              <a:rPr lang="en-US" sz="3000" dirty="0" smtClean="0"/>
              <a:t>.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33056"/>
            <a:ext cx="26574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9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A </a:t>
            </a:r>
            <a:r>
              <a:rPr lang="en-US" sz="3000" b="1" dirty="0" err="1" smtClean="0"/>
              <a:t>treia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lege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miscarii</a:t>
            </a:r>
            <a:r>
              <a:rPr lang="en-US" sz="3000" b="1" dirty="0" smtClean="0"/>
              <a:t>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err="1" smtClean="0"/>
              <a:t>Exemplu</a:t>
            </a:r>
            <a:r>
              <a:rPr lang="en-US" sz="3000" dirty="0" smtClean="0"/>
              <a:t>: Un </a:t>
            </a:r>
            <a:r>
              <a:rPr lang="en-US" sz="3000" dirty="0" err="1" smtClean="0"/>
              <a:t>ciocan</a:t>
            </a:r>
            <a:r>
              <a:rPr lang="en-US" sz="3000" dirty="0" smtClean="0"/>
              <a:t> (</a:t>
            </a:r>
            <a:r>
              <a:rPr lang="en-US" sz="3000" dirty="0" err="1" smtClean="0"/>
              <a:t>obiectul</a:t>
            </a:r>
            <a:r>
              <a:rPr lang="en-US" sz="3000" dirty="0" smtClean="0"/>
              <a:t> A) </a:t>
            </a:r>
            <a:r>
              <a:rPr lang="en-US" sz="3000" dirty="0" err="1" smtClean="0"/>
              <a:t>si</a:t>
            </a:r>
            <a:r>
              <a:rPr lang="en-US" sz="3000" dirty="0" smtClean="0"/>
              <a:t> un cui (</a:t>
            </a:r>
            <a:r>
              <a:rPr lang="en-US" sz="3000" dirty="0" err="1" smtClean="0"/>
              <a:t>obiectul</a:t>
            </a:r>
            <a:r>
              <a:rPr lang="en-US" sz="3000" dirty="0" smtClean="0"/>
              <a:t> B) se </a:t>
            </a:r>
            <a:r>
              <a:rPr lang="en-US" sz="3000" dirty="0" err="1" smtClean="0"/>
              <a:t>lovesc</a:t>
            </a:r>
            <a:r>
              <a:rPr lang="en-US" sz="3000" dirty="0" smtClean="0"/>
              <a:t> </a:t>
            </a:r>
            <a:r>
              <a:rPr lang="en-US" sz="3000" dirty="0" err="1" smtClean="0"/>
              <a:t>unul</a:t>
            </a:r>
            <a:r>
              <a:rPr lang="en-US" sz="3000" dirty="0" smtClean="0"/>
              <a:t> </a:t>
            </a:r>
            <a:r>
              <a:rPr lang="en-US" sz="3000" dirty="0" err="1" smtClean="0"/>
              <a:t>pe</a:t>
            </a:r>
            <a:r>
              <a:rPr lang="en-US" sz="3000" dirty="0" smtClean="0"/>
              <a:t> </a:t>
            </a:r>
            <a:r>
              <a:rPr lang="en-US" sz="3000" dirty="0" err="1" smtClean="0"/>
              <a:t>altul</a:t>
            </a:r>
            <a:r>
              <a:rPr lang="en-US" sz="3000" dirty="0" smtClean="0"/>
              <a:t> cu forte </a:t>
            </a:r>
            <a:r>
              <a:rPr lang="en-US" sz="3000" dirty="0" err="1" smtClean="0"/>
              <a:t>egale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996952"/>
            <a:ext cx="5145903" cy="826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077072"/>
            <a:ext cx="2376264" cy="25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3127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A </a:t>
            </a:r>
            <a:r>
              <a:rPr lang="en-US" sz="3000" b="1" dirty="0" err="1" smtClean="0"/>
              <a:t>treia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lege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miscarii</a:t>
            </a:r>
            <a:r>
              <a:rPr lang="en-US" sz="3000" b="1" dirty="0" smtClean="0"/>
              <a:t>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err="1" smtClean="0"/>
              <a:t>Alte</a:t>
            </a:r>
            <a:r>
              <a:rPr lang="en-US" sz="3000" u="sng" dirty="0" smtClean="0"/>
              <a:t> </a:t>
            </a:r>
            <a:r>
              <a:rPr lang="en-US" sz="3000" u="sng" dirty="0" err="1" smtClean="0"/>
              <a:t>exemple</a:t>
            </a:r>
            <a:r>
              <a:rPr lang="en-US" sz="3000" dirty="0" smtClean="0"/>
              <a:t>: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r>
              <a:rPr lang="en-GB" sz="3000" dirty="0" smtClean="0"/>
              <a:t>                         </a:t>
            </a:r>
            <a:r>
              <a:rPr lang="en-US" sz="2800" dirty="0" err="1" smtClean="0"/>
              <a:t>Mingea</a:t>
            </a:r>
            <a:r>
              <a:rPr lang="en-US" sz="2800" dirty="0" smtClean="0"/>
              <a:t> de baseball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forteaza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bata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spre</a:t>
            </a:r>
            <a:endParaRPr lang="en-US" altLang="el-GR" sz="2800" dirty="0" smtClean="0"/>
          </a:p>
          <a:p>
            <a:pPr marL="0" indent="0">
              <a:buNone/>
            </a:pPr>
            <a:r>
              <a:rPr lang="en-US" altLang="el-GR" sz="2800" dirty="0"/>
              <a:t>	</a:t>
            </a:r>
            <a:r>
              <a:rPr lang="en-US" altLang="el-GR" sz="2800" dirty="0" smtClean="0"/>
              <a:t>	 </a:t>
            </a:r>
            <a:r>
              <a:rPr lang="en-US" altLang="el-GR" sz="2800" dirty="0" err="1" smtClean="0"/>
              <a:t>stanga</a:t>
            </a:r>
            <a:r>
              <a:rPr lang="en-US" altLang="el-GR" sz="2800" dirty="0" smtClean="0"/>
              <a:t> (</a:t>
            </a:r>
            <a:r>
              <a:rPr lang="en-US" altLang="el-GR" sz="2800" dirty="0" err="1" smtClean="0"/>
              <a:t>actiune</a:t>
            </a:r>
            <a:r>
              <a:rPr lang="en-US" altLang="el-GR" sz="2800" dirty="0" smtClean="0"/>
              <a:t>); </a:t>
            </a:r>
            <a:r>
              <a:rPr lang="en-US" altLang="el-GR" sz="2800" dirty="0" err="1" smtClean="0"/>
              <a:t>bata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forteaza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mingea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spre</a:t>
            </a:r>
            <a:endParaRPr lang="en-US" altLang="el-GR" sz="2800" dirty="0" smtClean="0"/>
          </a:p>
          <a:p>
            <a:pPr marL="0" indent="0">
              <a:buNone/>
            </a:pPr>
            <a:r>
              <a:rPr lang="en-US" altLang="el-GR" sz="2800" dirty="0"/>
              <a:t>	</a:t>
            </a:r>
            <a:r>
              <a:rPr lang="en-US" altLang="el-GR" sz="2800" dirty="0" smtClean="0"/>
              <a:t>		</a:t>
            </a:r>
            <a:r>
              <a:rPr lang="en-US" altLang="el-GR" sz="2800" dirty="0" err="1" smtClean="0"/>
              <a:t>dreapta</a:t>
            </a:r>
            <a:r>
              <a:rPr lang="en-US" altLang="el-GR" sz="2800" dirty="0" smtClean="0"/>
              <a:t> (</a:t>
            </a:r>
            <a:r>
              <a:rPr lang="en-US" altLang="el-GR" sz="2800" dirty="0" err="1" smtClean="0"/>
              <a:t>reactiune</a:t>
            </a:r>
            <a:r>
              <a:rPr lang="en-US" altLang="el-GR" sz="2800" dirty="0" smtClean="0"/>
              <a:t>).</a:t>
            </a:r>
          </a:p>
          <a:p>
            <a:pPr marL="0" indent="0">
              <a:buNone/>
            </a:pPr>
            <a:r>
              <a:rPr lang="en-US" altLang="el-GR" sz="2800" dirty="0"/>
              <a:t>	</a:t>
            </a:r>
            <a:r>
              <a:rPr lang="en-US" altLang="el-GR" sz="2800" dirty="0" smtClean="0"/>
              <a:t>		                                    		</a:t>
            </a:r>
            <a:endParaRPr lang="en-GB" sz="3000" dirty="0"/>
          </a:p>
          <a:p>
            <a:pPr marL="0" indent="0">
              <a:buNone/>
            </a:pPr>
            <a:r>
              <a:rPr lang="en-US" sz="3000" dirty="0" err="1" smtClean="0"/>
              <a:t>Considerati</a:t>
            </a:r>
            <a:r>
              <a:rPr lang="en-US" sz="3000" dirty="0" smtClean="0"/>
              <a:t> </a:t>
            </a:r>
            <a:r>
              <a:rPr lang="en-US" sz="3000" dirty="0" err="1" smtClean="0"/>
              <a:t>miscarea</a:t>
            </a:r>
            <a:r>
              <a:rPr lang="en-US" sz="3000" dirty="0" smtClean="0"/>
              <a:t> </a:t>
            </a:r>
            <a:r>
              <a:rPr lang="en-US" sz="3000" dirty="0" err="1" smtClean="0"/>
              <a:t>unei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 err="1" smtClean="0"/>
              <a:t>masini</a:t>
            </a:r>
            <a:r>
              <a:rPr lang="en-US" sz="3000" dirty="0" smtClean="0"/>
              <a:t> in drum </a:t>
            </a:r>
            <a:r>
              <a:rPr lang="en-US" sz="3000" dirty="0" err="1" smtClean="0"/>
              <a:t>spre</a:t>
            </a:r>
            <a:r>
              <a:rPr lang="en-US" sz="3000" dirty="0" smtClean="0"/>
              <a:t> </a:t>
            </a:r>
            <a:r>
              <a:rPr lang="en-US" sz="3000" dirty="0" err="1" smtClean="0"/>
              <a:t>scoala</a:t>
            </a:r>
            <a:r>
              <a:rPr lang="en-US" sz="3000" dirty="0" smtClean="0"/>
              <a:t>. </a:t>
            </a:r>
          </a:p>
          <a:p>
            <a:pPr marL="0" indent="0">
              <a:buNone/>
            </a:pPr>
            <a:r>
              <a:rPr lang="en-US" sz="3000" dirty="0" smtClean="0"/>
              <a:t>O </a:t>
            </a:r>
            <a:r>
              <a:rPr lang="en-US" sz="3000" dirty="0" err="1" smtClean="0"/>
              <a:t>masina</a:t>
            </a:r>
            <a:r>
              <a:rPr lang="en-US" sz="3000" dirty="0" smtClean="0"/>
              <a:t> are roti care se </a:t>
            </a:r>
          </a:p>
          <a:p>
            <a:pPr marL="0" indent="0">
              <a:buNone/>
            </a:pPr>
            <a:r>
              <a:rPr lang="en-US" sz="3000" dirty="0" err="1" smtClean="0"/>
              <a:t>invart</a:t>
            </a:r>
            <a:r>
              <a:rPr lang="en-US" sz="3000" dirty="0" smtClean="0"/>
              <a:t> in </a:t>
            </a:r>
            <a:r>
              <a:rPr lang="en-US" sz="3000" dirty="0" err="1" smtClean="0"/>
              <a:t>sens</a:t>
            </a:r>
            <a:r>
              <a:rPr lang="en-US" sz="3000" dirty="0" smtClean="0"/>
              <a:t> invers </a:t>
            </a:r>
            <a:r>
              <a:rPr lang="en-US" sz="3000" dirty="0" err="1" smtClean="0"/>
              <a:t>iar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 err="1" smtClean="0"/>
              <a:t>acestea</a:t>
            </a:r>
            <a:r>
              <a:rPr lang="en-US" sz="3000" dirty="0" smtClean="0"/>
              <a:t> </a:t>
            </a:r>
            <a:r>
              <a:rPr lang="en-US" sz="3000" dirty="0" err="1" smtClean="0"/>
              <a:t>prind</a:t>
            </a:r>
            <a:r>
              <a:rPr lang="en-US" sz="3000" dirty="0" smtClean="0"/>
              <a:t> de </a:t>
            </a:r>
            <a:r>
              <a:rPr lang="en-US" sz="3000" dirty="0" err="1" smtClean="0"/>
              <a:t>asfalt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0278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437112"/>
            <a:ext cx="2798440" cy="14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err="1" smtClean="0"/>
              <a:t>Alte</a:t>
            </a:r>
            <a:r>
              <a:rPr lang="en-US" sz="3000" u="sng" dirty="0" smtClean="0"/>
              <a:t> </a:t>
            </a:r>
            <a:r>
              <a:rPr lang="en-US" sz="3000" u="sng" smtClean="0"/>
              <a:t>exemple</a:t>
            </a:r>
            <a:r>
              <a:rPr lang="en-US" sz="3000" smtClean="0"/>
              <a:t>: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6" descr="rifle/bullet                                                   0001905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12" b="16115"/>
          <a:stretch>
            <a:fillRect/>
          </a:stretch>
        </p:blipFill>
        <p:spPr bwMode="auto">
          <a:xfrm>
            <a:off x="4139952" y="1196752"/>
            <a:ext cx="38862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actionreac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68" y="4865151"/>
            <a:ext cx="2032073" cy="17322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actionreac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558" y="4368479"/>
            <a:ext cx="1698650" cy="2304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814"/>
            <a:ext cx="2592288" cy="1734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actionreaction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6"/>
          <a:stretch>
            <a:fillRect/>
          </a:stretch>
        </p:blipFill>
        <p:spPr bwMode="auto">
          <a:xfrm>
            <a:off x="3016800" y="4777999"/>
            <a:ext cx="3414290" cy="148521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3730"/>
            <a:ext cx="1872208" cy="25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Volleyball players spiking and bloc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508" y="2333920"/>
            <a:ext cx="2772065" cy="19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10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416</Words>
  <Application>Microsoft Office PowerPoint</Application>
  <PresentationFormat>Expunere pe ecran (4:3)</PresentationFormat>
  <Paragraphs>98</Paragraphs>
  <Slides>10</Slides>
  <Notes>9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Office Theme</vt:lpstr>
      <vt:lpstr>Numele cursului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Eu</cp:lastModifiedBy>
  <cp:revision>46</cp:revision>
  <dcterms:created xsi:type="dcterms:W3CDTF">2017-03-08T21:43:37Z</dcterms:created>
  <dcterms:modified xsi:type="dcterms:W3CDTF">2018-05-26T11:46:06Z</dcterms:modified>
</cp:coreProperties>
</file>